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media/image2.jpeg" ContentType="image/jpeg"/>
  <Override PartName="/ppt/media/image3.jpeg" ContentType="image/jpeg"/>
  <Override PartName="/ppt/media/image4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6" name="Shape 8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 Slaydı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 Üstbilgisi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İki İçerik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half" idx="1"/>
          </p:nvPr>
        </p:nvSpPr>
        <p:spPr>
          <a:xfrm>
            <a:off x="457200" y="1200150"/>
            <a:ext cx="4038600" cy="339447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şılaştırm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quarter" idx="1"/>
          </p:nvPr>
        </p:nvSpPr>
        <p:spPr>
          <a:xfrm>
            <a:off x="457200" y="1151334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4 Metin Yer Tutucusu"/>
          <p:cNvSpPr/>
          <p:nvPr>
            <p:ph type="body" sz="quarter" idx="21"/>
          </p:nvPr>
        </p:nvSpPr>
        <p:spPr>
          <a:xfrm>
            <a:off x="4645026" y="1151334"/>
            <a:ext cx="4041776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İçeri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xfrm>
            <a:off x="457201" y="204786"/>
            <a:ext cx="3008314" cy="871539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idx="1"/>
          </p:nvPr>
        </p:nvSpPr>
        <p:spPr>
          <a:xfrm>
            <a:off x="3575050" y="204788"/>
            <a:ext cx="5111750" cy="438983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3 Metin Yer Tutucusu"/>
          <p:cNvSpPr/>
          <p:nvPr>
            <p:ph type="body" sz="half" idx="21"/>
          </p:nvPr>
        </p:nvSpPr>
        <p:spPr>
          <a:xfrm>
            <a:off x="457200" y="1076326"/>
            <a:ext cx="3008315" cy="351829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Resi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7" name="2 Resim Yer Tutucusu"/>
          <p:cNvSpPr/>
          <p:nvPr>
            <p:ph type="pic" sz="half" idx="21"/>
          </p:nvPr>
        </p:nvSpPr>
        <p:spPr>
          <a:xfrm>
            <a:off x="1792288" y="459581"/>
            <a:ext cx="5486401" cy="30861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78" name="Body Level One…"/>
          <p:cNvSpPr txBox="1"/>
          <p:nvPr>
            <p:ph type="body" sz="quarter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371600" y="1544921"/>
            <a:ext cx="8229601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aşlık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Double-click to edit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